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1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3.gif>
</file>

<file path=ppt/media/image15.gif>
</file>

<file path=ppt/media/image18.gif>
</file>

<file path=ppt/media/image2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86F49-38BF-444A-A24F-94A1953EA2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6F2BB7-2DD5-634D-B29D-B83E49789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AC613-21E8-9B4A-872E-89FDEEF2D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FCAF8-4023-3E4F-949D-BE9AAF459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BD535-7A1B-9048-B9FB-CFE5A3552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27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A9F0B-3D7B-054D-8ACB-A72C37A39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602DD6-E9EB-444A-87C4-C2AF82F64A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42065-508F-1045-954B-55FD305BD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335F1-F53E-7147-A8C2-D95765200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1D0A8-BEA3-A04E-A949-F2C012331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50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7E2AA6-903A-B241-8B3A-6CCC397FB6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C6479C-0A69-F44D-A547-071BC094E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168E3-27CC-C343-A571-FDD8E453A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4A50A-3061-764A-B4F0-68A40E680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C4D80-8C24-9946-8735-CE1CB35A9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512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CEA7B-130E-FC4D-8B00-A593312D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62F26-4367-DB40-A799-64075AD78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FEDD7-E7B2-524C-88E6-ECDF4D585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1EB67-017C-5346-962F-DCF35779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D9269-4655-8946-849D-A404AF673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260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F3210-B7A8-0345-A615-BD578B476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F3AB72-4E3C-3F44-88B8-24AA9DC31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D1566-040D-2D46-832B-B6D2E9EB4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63940-81B8-CE48-8E54-8EB1AF4B2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47342-F48D-5F4F-BFE8-A55122A7A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22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11A8F-17F9-B249-BCB0-1FE3D09F2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DCB3F-FF8B-BA45-8B08-CEDA4A1430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1111E8-40DB-6F47-87A9-8F653ED8BF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A666F-A5B2-5C44-961D-4A5FDFA5B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5A3DE8-11B0-114B-80B6-429E4C477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4524E-4C99-9943-82C4-49B9AF4A8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229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9BD25-CD88-DD44-9692-35A057BEB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731B4-8286-5C48-9CEF-7341AFD81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EF784E-0E5A-8747-9E68-1AE86500E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85C153-A42E-CC45-9ADB-52720D44BD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814FE0-79B6-FF4F-9BB0-18D5F21B59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1428A3-91FD-DD4A-A96D-B6260D88F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2C7EA2-9FE8-DF4F-A77C-8A5A015DD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5A4032-241A-F744-A1E2-DEE5281A0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40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40E9D-AE1F-E04D-8258-D7C998ADD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1F2EC-80E8-9E42-AAB3-7BC30360F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CD88C3-D754-8342-9A8C-E06C5A77B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FE6D77-9D81-5847-BFDF-8F79DD272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899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CD0182-523C-DC44-B897-AC365BFD6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A2628D-54A6-E24E-8C07-351BC42D9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0C7F0E-F355-D145-AB2F-A0B1236D0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824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6F17-A853-F343-975A-6312387C1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15C5-AAAF-7346-B146-A17D8CCCB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F1692-6BFB-C046-B87D-6D56359DB3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A3E1C-1EB3-E545-B4BD-18E9E723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AC5EC3-5E5E-1641-8C87-28981EAE6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AD14FF-CAE1-A446-B430-A69615052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83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FD674-8B61-F441-AC37-4D7B149F5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DF4F7C-6FA9-9B47-9FE4-57E76D4A3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726ACC-B01F-6D4A-A17F-B5E15C695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B2213-9E13-F94B-B0AB-DDDFC31CA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6A373E-CAD6-084E-A245-65C48D33D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0FE295-61C7-A749-8E32-BD12BF83D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790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2E86E0-A0D6-4A4C-948E-3E630F8F8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F24DC3-003B-E944-8507-19A88AA87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F20E7-3BFB-5F41-AD4F-E8FFC3AADD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2AE6D-AEAC-3247-B0F8-651F4203E518}" type="datetimeFigureOut">
              <a:rPr lang="en-US" smtClean="0"/>
              <a:t>5/17/19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51962-EC91-004A-9D04-69F4F2AFC0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FBCF5-66CF-F247-8B3B-FDEE3CD521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14B31-B975-1544-B80A-9CDC345A5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99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4B190-8BA3-7441-8808-9C3137A7D6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Dimensionality Reduction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6A5A22-D694-AB4F-97FB-66F3839E21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758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FE42-A2DD-9247-A6E6-458EDB777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PCA plots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C928E8-61C0-2A48-B410-2B88705C12FC}"/>
              </a:ext>
            </a:extLst>
          </p:cNvPr>
          <p:cNvSpPr txBox="1"/>
          <p:nvPr/>
        </p:nvSpPr>
        <p:spPr>
          <a:xfrm>
            <a:off x="1431421" y="6470650"/>
            <a:ext cx="9329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jakevdp.github.io</a:t>
            </a:r>
            <a:r>
              <a:rPr lang="en-US" dirty="0"/>
              <a:t>/</a:t>
            </a:r>
            <a:r>
              <a:rPr lang="en-US" dirty="0" err="1"/>
              <a:t>PythonDataScienceHandbook</a:t>
            </a:r>
            <a:r>
              <a:rPr lang="en-US" dirty="0"/>
              <a:t>/05.09-principal-component-analysis.html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F8C630-7954-6945-92F1-84242830E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750" y="1462088"/>
            <a:ext cx="7310150" cy="2688289"/>
          </a:xfrm>
          <a:prstGeom prst="rect">
            <a:avLst/>
          </a:prstGeom>
        </p:spPr>
      </p:pic>
      <p:pic>
        <p:nvPicPr>
          <p:cNvPr id="12" name="Picture 11" descr="A group of people in a room&#10;&#10;Description automatically generated">
            <a:extLst>
              <a:ext uri="{FF2B5EF4-FFF2-40B4-BE49-F238E27FC236}">
                <a16:creationId xmlns:a16="http://schemas.microsoft.com/office/drawing/2014/main" id="{51DD294A-810D-DD43-83C5-A4C1F9EF8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9335" y="3429000"/>
            <a:ext cx="4095440" cy="268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638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8FC17-3E20-7F44-83AD-5AD26800E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components 1 and 2 with energy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A40DCD7-CD0F-DC4E-ACD0-26F32C5DC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3" y="3824285"/>
            <a:ext cx="3795104" cy="284838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AB6CC60-F967-5746-931F-A5015414A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41" y="1428388"/>
            <a:ext cx="3313909" cy="24872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156E049-D305-5E4A-A51A-CDCDEE167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776" y="1685381"/>
            <a:ext cx="6285410" cy="471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707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F8BD0D79-6C40-FA43-B429-BB46E004C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649" y="1179023"/>
            <a:ext cx="4727352" cy="47273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5E593FE-F9EE-8F45-A767-428CD7548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346" y="3692022"/>
            <a:ext cx="3612653" cy="271144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D034483-747D-0847-B7C1-74FABDC953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6346" y="717551"/>
            <a:ext cx="3612653" cy="27114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558E91E-4949-464B-9C18-6CC34A6EE0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270" y="3692022"/>
            <a:ext cx="3612653" cy="271144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ED5CFB4-9159-8749-A2C6-6246CAB901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786" y="717551"/>
            <a:ext cx="3612653" cy="2711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731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7996D3D-35D6-3C46-9897-DD969E817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31900"/>
            <a:ext cx="5854700" cy="4394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81358A-7FBD-4047-9F3D-CC4618C8B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1231900"/>
            <a:ext cx="5854700" cy="4394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50D5400-AC79-2C4A-837A-31083A9F7A5A}"/>
              </a:ext>
            </a:extLst>
          </p:cNvPr>
          <p:cNvSpPr txBox="1"/>
          <p:nvPr/>
        </p:nvSpPr>
        <p:spPr>
          <a:xfrm>
            <a:off x="6736570" y="5871131"/>
            <a:ext cx="4573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Principal components of combined trajectories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B46A51-A929-2843-A27A-E5E8968C4185}"/>
              </a:ext>
            </a:extLst>
          </p:cNvPr>
          <p:cNvSpPr txBox="1"/>
          <p:nvPr/>
        </p:nvSpPr>
        <p:spPr>
          <a:xfrm>
            <a:off x="908802" y="5686465"/>
            <a:ext cx="4546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Principal components of individual trajectories</a:t>
            </a:r>
          </a:p>
        </p:txBody>
      </p:sp>
    </p:spTree>
    <p:extLst>
      <p:ext uri="{BB962C8B-B14F-4D97-AF65-F5344CB8AC3E}">
        <p14:creationId xmlns:p14="http://schemas.microsoft.com/office/powerpoint/2010/main" val="3383501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B68AA8-D064-3044-AF54-578B787F5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4975" y="324199"/>
            <a:ext cx="4973638" cy="62096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D16BB7-27A5-4043-9FA8-598962B35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75" y="1837175"/>
            <a:ext cx="4241800" cy="318365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DFC427A-AA95-7D4A-96F7-9DE8A2A1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Component 1</a:t>
            </a:r>
          </a:p>
        </p:txBody>
      </p:sp>
    </p:spTree>
    <p:extLst>
      <p:ext uri="{BB962C8B-B14F-4D97-AF65-F5344CB8AC3E}">
        <p14:creationId xmlns:p14="http://schemas.microsoft.com/office/powerpoint/2010/main" val="4158573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B88EC-42E5-B846-B7FD-66656AB27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1</a:t>
            </a:r>
          </a:p>
        </p:txBody>
      </p:sp>
      <p:pic>
        <p:nvPicPr>
          <p:cNvPr id="5" name="Content Placeholder 4" descr="A picture containing animal&#10;&#10;Description automatically generated">
            <a:extLst>
              <a:ext uri="{FF2B5EF4-FFF2-40B4-BE49-F238E27FC236}">
                <a16:creationId xmlns:a16="http://schemas.microsoft.com/office/drawing/2014/main" id="{D7987249-6EC4-BF42-9D88-FDC2C4FDF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365125"/>
            <a:ext cx="4938712" cy="616599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F10BB6-2025-4C4A-BF64-D782089BA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012" y="1690688"/>
            <a:ext cx="4410061" cy="330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53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F7668-DE83-6642-B625-3D51497CF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4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FCC25F-0C73-C74A-92F3-56A7841D56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476" y="1838626"/>
            <a:ext cx="4743450" cy="356016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9B5EFC-EA2B-734F-8D6D-20A02BD38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01594"/>
            <a:ext cx="4743450" cy="592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221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41</Words>
  <Application>Microsoft Macintosh PowerPoint</Application>
  <PresentationFormat>Widescreen</PresentationFormat>
  <Paragraphs>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Dimensionality Reduction</vt:lpstr>
      <vt:lpstr>Example PCA plots</vt:lpstr>
      <vt:lpstr>Principal components 1 and 2 with energy </vt:lpstr>
      <vt:lpstr>PowerPoint Presentation</vt:lpstr>
      <vt:lpstr>PowerPoint Presentation</vt:lpstr>
      <vt:lpstr>Component 1</vt:lpstr>
      <vt:lpstr>Component 1</vt:lpstr>
      <vt:lpstr>Component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Dimensionality Reduction</dc:title>
  <dc:creator>Rhoslyn Roebuck Williams</dc:creator>
  <cp:lastModifiedBy>Rhoslyn Roebuck Williams</cp:lastModifiedBy>
  <cp:revision>5</cp:revision>
  <dcterms:created xsi:type="dcterms:W3CDTF">2019-05-17T12:46:44Z</dcterms:created>
  <dcterms:modified xsi:type="dcterms:W3CDTF">2019-05-17T13:33:26Z</dcterms:modified>
</cp:coreProperties>
</file>

<file path=docProps/thumbnail.jpeg>
</file>